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7"/>
  </p:normalViewPr>
  <p:slideViewPr>
    <p:cSldViewPr snapToGrid="0" snapToObjects="1">
      <p:cViewPr>
        <p:scale>
          <a:sx n="85" d="100"/>
          <a:sy n="85" d="100"/>
        </p:scale>
        <p:origin x="2112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0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4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AFAC-514A-E746-BD3E-30AD8DD7981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E828-14C2-0741-B940-DA35097B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216604D8-EB10-2141-9AFE-35979ED14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41992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1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chart&#10;&#10;Description automatically generated">
            <a:extLst>
              <a:ext uri="{FF2B5EF4-FFF2-40B4-BE49-F238E27FC236}">
                <a16:creationId xmlns:a16="http://schemas.microsoft.com/office/drawing/2014/main" id="{C38E8E2F-3759-E44C-B0D1-B04B8918E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" y="2689"/>
            <a:ext cx="10054671" cy="777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4F05F0-2877-6E48-8563-3E7F5B344547}"/>
              </a:ext>
            </a:extLst>
          </p:cNvPr>
          <p:cNvSpPr txBox="1"/>
          <p:nvPr/>
        </p:nvSpPr>
        <p:spPr>
          <a:xfrm>
            <a:off x="462575" y="1323185"/>
            <a:ext cx="29906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B5B5B"/>
                </a:solidFill>
              </a:rPr>
              <a:t>Name 1</a:t>
            </a:r>
          </a:p>
          <a:p>
            <a:r>
              <a:rPr lang="en-US" sz="1600" dirty="0">
                <a:solidFill>
                  <a:srgbClr val="5B5B5B"/>
                </a:solidFill>
              </a:rPr>
              <a:t>Title/Role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BARRIER:</a:t>
            </a:r>
          </a:p>
          <a:p>
            <a:r>
              <a:rPr lang="en-US" sz="1200" i="1" dirty="0">
                <a:solidFill>
                  <a:srgbClr val="5B5B5B"/>
                </a:solidFill>
              </a:rPr>
              <a:t>Lorem ipsum dolor sit Lorem ipsum dolor 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ATTRIBUTES: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028790-82DC-6D41-B3C2-D447191A1F74}"/>
              </a:ext>
            </a:extLst>
          </p:cNvPr>
          <p:cNvSpPr/>
          <p:nvPr/>
        </p:nvSpPr>
        <p:spPr>
          <a:xfrm>
            <a:off x="3496235" y="1420009"/>
            <a:ext cx="1420010" cy="244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1B2D1C-F49E-874A-A7A0-9774B02E60F9}"/>
              </a:ext>
            </a:extLst>
          </p:cNvPr>
          <p:cNvSpPr txBox="1"/>
          <p:nvPr/>
        </p:nvSpPr>
        <p:spPr>
          <a:xfrm>
            <a:off x="462575" y="3980323"/>
            <a:ext cx="29906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B5B5B"/>
                </a:solidFill>
              </a:rPr>
              <a:t>Name 3</a:t>
            </a:r>
          </a:p>
          <a:p>
            <a:r>
              <a:rPr lang="en-US" sz="1600" dirty="0">
                <a:solidFill>
                  <a:srgbClr val="5B5B5B"/>
                </a:solidFill>
              </a:rPr>
              <a:t>Title/Role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BARRIER:</a:t>
            </a:r>
          </a:p>
          <a:p>
            <a:r>
              <a:rPr lang="en-US" sz="1200" i="1" dirty="0">
                <a:solidFill>
                  <a:srgbClr val="5B5B5B"/>
                </a:solidFill>
              </a:rPr>
              <a:t>Lorem ipsum dolor sit Lorem ipsum dolor 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ATTRIBUTES: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241E46-B2C4-B342-9056-35F2BABCE0A8}"/>
              </a:ext>
            </a:extLst>
          </p:cNvPr>
          <p:cNvSpPr/>
          <p:nvPr/>
        </p:nvSpPr>
        <p:spPr>
          <a:xfrm>
            <a:off x="3496235" y="4077147"/>
            <a:ext cx="1420010" cy="244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70E12C-CAAC-BA4D-AA4D-5423F6674F3E}"/>
              </a:ext>
            </a:extLst>
          </p:cNvPr>
          <p:cNvSpPr txBox="1"/>
          <p:nvPr/>
        </p:nvSpPr>
        <p:spPr>
          <a:xfrm>
            <a:off x="5066848" y="1323185"/>
            <a:ext cx="29906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B5B5B"/>
                </a:solidFill>
              </a:rPr>
              <a:t>Name 2</a:t>
            </a:r>
          </a:p>
          <a:p>
            <a:r>
              <a:rPr lang="en-US" sz="1600" dirty="0">
                <a:solidFill>
                  <a:srgbClr val="5B5B5B"/>
                </a:solidFill>
              </a:rPr>
              <a:t>Title/Role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BARRIER:</a:t>
            </a:r>
          </a:p>
          <a:p>
            <a:r>
              <a:rPr lang="en-US" sz="1200" i="1" dirty="0">
                <a:solidFill>
                  <a:srgbClr val="5B5B5B"/>
                </a:solidFill>
              </a:rPr>
              <a:t>Lorem ipsum dolor sit Lorem ipsum dolor 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ATTRIBUTES: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79A592-399E-1B4F-B204-C6829A30538B}"/>
              </a:ext>
            </a:extLst>
          </p:cNvPr>
          <p:cNvSpPr/>
          <p:nvPr/>
        </p:nvSpPr>
        <p:spPr>
          <a:xfrm>
            <a:off x="8100508" y="1420009"/>
            <a:ext cx="1420010" cy="244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3CF10-D0A4-DF45-9C01-02CB5110F786}"/>
              </a:ext>
            </a:extLst>
          </p:cNvPr>
          <p:cNvSpPr txBox="1"/>
          <p:nvPr/>
        </p:nvSpPr>
        <p:spPr>
          <a:xfrm>
            <a:off x="5066848" y="3980323"/>
            <a:ext cx="29906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B5B5B"/>
                </a:solidFill>
              </a:rPr>
              <a:t>Name 4</a:t>
            </a:r>
          </a:p>
          <a:p>
            <a:r>
              <a:rPr lang="en-US" sz="1600" dirty="0">
                <a:solidFill>
                  <a:srgbClr val="5B5B5B"/>
                </a:solidFill>
              </a:rPr>
              <a:t>Title/Role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BARRIER:</a:t>
            </a:r>
          </a:p>
          <a:p>
            <a:r>
              <a:rPr lang="en-US" sz="1200" i="1" dirty="0">
                <a:solidFill>
                  <a:srgbClr val="5B5B5B"/>
                </a:solidFill>
              </a:rPr>
              <a:t>Lorem ipsum dolor sit Lorem ipsum dolor </a:t>
            </a:r>
          </a:p>
          <a:p>
            <a:endParaRPr lang="en-US" sz="1200" dirty="0">
              <a:solidFill>
                <a:srgbClr val="5B5B5B"/>
              </a:solidFill>
            </a:endParaRPr>
          </a:p>
          <a:p>
            <a:r>
              <a:rPr lang="en-US" sz="1200" b="1" dirty="0">
                <a:solidFill>
                  <a:srgbClr val="5B5B5B"/>
                </a:solidFill>
              </a:rPr>
              <a:t>ATTRIBUTES: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  <a:p>
            <a:r>
              <a:rPr lang="en-US" sz="1200" dirty="0">
                <a:solidFill>
                  <a:srgbClr val="5B5B5B"/>
                </a:solidFill>
              </a:rPr>
              <a:t>• Lorem ipsum dolor sit Lorem ipsum dolor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9F6A04-7DAC-9B4F-95BD-22AE501BC540}"/>
              </a:ext>
            </a:extLst>
          </p:cNvPr>
          <p:cNvSpPr/>
          <p:nvPr/>
        </p:nvSpPr>
        <p:spPr>
          <a:xfrm>
            <a:off x="8100508" y="4077147"/>
            <a:ext cx="1420010" cy="244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224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Gaines, Alicia  (WAS-PWT)</dc:creator>
  <cp:lastModifiedBy>Josh Gryniewicz</cp:lastModifiedBy>
  <cp:revision>4</cp:revision>
  <dcterms:created xsi:type="dcterms:W3CDTF">2022-10-24T23:28:28Z</dcterms:created>
  <dcterms:modified xsi:type="dcterms:W3CDTF">2023-10-03T19:15:49Z</dcterms:modified>
</cp:coreProperties>
</file>