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19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6BE71-EEF1-BA9A-9DC6-ADDD9D80DA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CC9D03-0932-2153-E44E-A733BA8DE3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2781A-B561-628D-089E-EDE4EB3F8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2102-AD62-4171-B9FA-396E4F71477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F8D43-8433-0194-9310-315B48E7B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2F204-3E47-0664-F306-09E1C000A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1D2F-6EE9-43C9-9A1A-313E26DF0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744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5B4D7-272D-032B-7042-23C76DE2E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279DE6-95AF-62AD-7B18-FBD420CCD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6F467-417C-BABD-D6A1-842D28902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2102-AD62-4171-B9FA-396E4F71477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F19B2-ADFA-0D1D-30A4-0F78C1D53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33ADF-8C51-6B2B-AD4A-1EDFC5835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1D2F-6EE9-43C9-9A1A-313E26DF0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3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CE0227-0B24-9B66-06F5-EBE143670F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7D23D0-1203-CA86-295E-4CDB72C01D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D5AD8-CA17-CFF5-5DD6-8998E2C6C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2102-AD62-4171-B9FA-396E4F71477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FEE62-9475-3C55-2141-F5C6923F0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1B511-BA92-094C-51D3-8C3A9E8F0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1D2F-6EE9-43C9-9A1A-313E26DF0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2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D274C-4ED7-758E-51F0-B83E6A2D9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C9FA0-6C6E-5CD9-7A02-D984AE736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01CFF-A343-344F-A369-ACEFD82A0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2102-AD62-4171-B9FA-396E4F71477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B4168-FC2C-CF9B-E0FF-E5209A750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E1B91-3B5C-6422-ADE0-B7995566F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1D2F-6EE9-43C9-9A1A-313E26DF0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6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C27D6-C604-12BF-CD19-9C9A429A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ABBCF2-F9FD-3A4F-FCAD-20A26CEDA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329F7-DCD1-80CE-7E3C-CB61B9FAD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2102-AD62-4171-B9FA-396E4F71477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F07A5-13AF-0B97-447D-D6AFE0E87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2FDC78-72D5-4CD8-A092-19E1F16D6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1D2F-6EE9-43C9-9A1A-313E26DF0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14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11786-C99A-624D-D52F-043473097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72ED2-8A49-CDA7-C18D-5163C2CBA8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CCD80E-BEF9-2599-5A1E-692855E197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5FC832-8BBB-A919-6292-C02F8E98D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2102-AD62-4171-B9FA-396E4F71477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597136-BB94-0A9F-40CC-707CA77F2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D88E3-BC06-885B-C16F-96F486467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1D2F-6EE9-43C9-9A1A-313E26DF0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806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1B14C-BA8A-E9D1-1619-BA80A60D7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C5C71A-05F4-C50D-B688-A7721186A8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F49C78-C94F-63B2-5A58-4782C454B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9A6BF8-8C11-5422-DE39-4BA8ED1D1E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8ACE70-644E-E289-23DC-4B668B70BB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1A2E21-DC10-3982-AAB2-70508B400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2102-AD62-4171-B9FA-396E4F71477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E542C-7553-58FC-5EFD-7B7001C88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00C3DA-4DE6-883C-36DE-503C1677D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1D2F-6EE9-43C9-9A1A-313E26DF0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8C0AE-D19A-3E5F-3C82-497B8E5B3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3A52F9-7CF2-FB0D-8539-B3E2DAABA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2102-AD62-4171-B9FA-396E4F71477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4B4A83-ADD8-845E-1EDD-F1FFF5C3C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30E053-C28E-B5D8-0D0E-B5422CBC2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1D2F-6EE9-43C9-9A1A-313E26DF0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61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953A8C-D16F-FB73-0FBD-008BD2807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2102-AD62-4171-B9FA-396E4F71477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5698C1-DDE6-18A1-372D-8C74DF49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707761-99F0-089F-C7EE-204A9E256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1D2F-6EE9-43C9-9A1A-313E26DF0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92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B610B-1003-4AC3-8947-6B0797C95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8F3D7-6F4A-33D8-B4CA-9F056EF77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551196-B63E-6AD2-B0D5-FBC2E1484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824DA5-61F9-4E1C-9753-B193A1214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2102-AD62-4171-B9FA-396E4F71477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F48973-2799-EF92-ADED-A24687C72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59705-CCE1-FA81-115C-0653B5835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1D2F-6EE9-43C9-9A1A-313E26DF0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7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DA997-1554-898A-2C52-A57163FFE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2B71F1-B78D-B6A7-7AC3-C2122DA3E8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238337-E448-9256-190C-0B82FD2EF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6034E0-71E3-B4F8-370E-FA455FCDE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2102-AD62-4171-B9FA-396E4F71477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30AD1F-2FBE-01AD-98B6-EAE0C49D5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86175-767D-56AC-7F7A-C64722FEB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1D2F-6EE9-43C9-9A1A-313E26DF0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942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510F65-F7F0-7A0A-80F1-DFC2A17B1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74BF58-E1D3-D8ED-872C-8B2B81C9B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B8260-34A6-0699-C09F-9057BBCCC2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B2102-AD62-4171-B9FA-396E4F71477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41C0D-3AF7-21DA-BFCB-8A2DE0169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9D28E-40A4-9E0E-ECA8-6CBB86FFD1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01D2F-6EE9-43C9-9A1A-313E26DF0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43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alendar&#10;&#10;Description automatically generated">
            <a:extLst>
              <a:ext uri="{FF2B5EF4-FFF2-40B4-BE49-F238E27FC236}">
                <a16:creationId xmlns:a16="http://schemas.microsoft.com/office/drawing/2014/main" id="{216604D8-EB10-2141-9AFE-35979ED14D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8471" y="0"/>
            <a:ext cx="88605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021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Josh Gryniewicz</dc:creator>
  <cp:lastModifiedBy>Josh Gryniewicz</cp:lastModifiedBy>
  <cp:revision>2</cp:revision>
  <dcterms:created xsi:type="dcterms:W3CDTF">2024-08-29T15:13:54Z</dcterms:created>
  <dcterms:modified xsi:type="dcterms:W3CDTF">2024-09-18T21:04:12Z</dcterms:modified>
</cp:coreProperties>
</file>